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74" r:id="rId5"/>
    <p:sldId id="261" r:id="rId6"/>
    <p:sldId id="262" r:id="rId7"/>
    <p:sldId id="271" r:id="rId8"/>
    <p:sldId id="272" r:id="rId9"/>
    <p:sldId id="263" r:id="rId10"/>
    <p:sldId id="264" r:id="rId11"/>
    <p:sldId id="265" r:id="rId12"/>
    <p:sldId id="269" r:id="rId13"/>
    <p:sldId id="267" r:id="rId14"/>
    <p:sldId id="270" r:id="rId15"/>
    <p:sldId id="273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B8B6-D2D5-48BF-A1E3-7737FBA0AB53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EC5CC-24AE-490B-AC8B-F4094DD256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Hi,</a:t>
            </a:r>
            <a:r>
              <a:rPr lang="en-US" altLang="ko-KR" baseline="0" dirty="0" smtClean="0"/>
              <a:t> Everyone</a:t>
            </a:r>
          </a:p>
          <a:p>
            <a:r>
              <a:rPr lang="en-US" altLang="ko-KR" baseline="0" dirty="0" err="1" smtClean="0"/>
              <a:t>Im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Kyungsoo</a:t>
            </a:r>
            <a:r>
              <a:rPr lang="en-US" altLang="ko-KR" baseline="0" dirty="0" smtClean="0"/>
              <a:t> Kim, the president of Korea </a:t>
            </a:r>
            <a:r>
              <a:rPr lang="en-US" altLang="ko-KR" baseline="0" dirty="0" err="1" smtClean="0"/>
              <a:t>Unicylcling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Ferderation</a:t>
            </a:r>
            <a:r>
              <a:rPr lang="en-US" altLang="ko-KR" baseline="0" dirty="0" smtClean="0"/>
              <a:t>, I am happy to host the next </a:t>
            </a:r>
            <a:r>
              <a:rPr lang="en-US" altLang="ko-KR" baseline="0" dirty="0" err="1" smtClean="0"/>
              <a:t>Unicon</a:t>
            </a:r>
            <a:r>
              <a:rPr lang="en-US" altLang="ko-KR" baseline="0" dirty="0" smtClean="0"/>
              <a:t> 19. </a:t>
            </a:r>
            <a:r>
              <a:rPr lang="en-US" altLang="ko-KR" baseline="0" dirty="0" err="1" smtClean="0"/>
              <a:t>Absulutely</a:t>
            </a:r>
            <a:r>
              <a:rPr lang="en-US" altLang="ko-KR" baseline="0" dirty="0" smtClean="0"/>
              <a:t> my </a:t>
            </a:r>
            <a:r>
              <a:rPr lang="en-US" altLang="ko-KR" baseline="0" dirty="0" err="1" smtClean="0"/>
              <a:t>mebers</a:t>
            </a:r>
            <a:r>
              <a:rPr lang="en-US" altLang="ko-KR" baseline="0" dirty="0" smtClean="0"/>
              <a:t> all love to do that.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Korea is located</a:t>
            </a:r>
            <a:r>
              <a:rPr lang="en-US" altLang="ko-KR" baseline="0" dirty="0" smtClean="0"/>
              <a:t> at Asia east , </a:t>
            </a:r>
            <a:r>
              <a:rPr lang="en-US" altLang="ko-KR" dirty="0" smtClean="0"/>
              <a:t>between</a:t>
            </a:r>
            <a:r>
              <a:rPr lang="en-US" altLang="ko-KR" baseline="0" dirty="0" smtClean="0"/>
              <a:t> China and Japan. But you could find it very quickly.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It is about 70km from </a:t>
            </a:r>
            <a:r>
              <a:rPr lang="en-US" altLang="ko-KR" baseline="0" dirty="0" err="1" smtClean="0"/>
              <a:t>Incheon</a:t>
            </a:r>
            <a:r>
              <a:rPr lang="en-US" altLang="ko-KR" baseline="0" dirty="0" smtClean="0"/>
              <a:t> international airport to Seoul National University of Science. It takes 1hour by limousine if there is no traffic jam. </a:t>
            </a:r>
          </a:p>
          <a:p>
            <a:r>
              <a:rPr lang="en-US" altLang="ko-KR" baseline="0" dirty="0" smtClean="0"/>
              <a:t>Also you could take the subway. About limousine: 05:40~22:50(from ICN) 4:40~21:00(to ICN) every 15~30minutes. Subway: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All</a:t>
            </a:r>
            <a:r>
              <a:rPr lang="en-US" altLang="ko-KR" baseline="0" dirty="0" smtClean="0"/>
              <a:t> place for competition is very close and they are  in </a:t>
            </a:r>
            <a:r>
              <a:rPr lang="en-US" altLang="ko-KR" baseline="0" dirty="0" smtClean="0"/>
              <a:t>the University </a:t>
            </a:r>
            <a:r>
              <a:rPr lang="en-US" altLang="ko-KR" baseline="0" dirty="0" smtClean="0"/>
              <a:t>and also the restaurant is in </a:t>
            </a:r>
            <a:endParaRPr lang="en-US" altLang="ko-KR" baseline="0" dirty="0" smtClean="0"/>
          </a:p>
          <a:p>
            <a:r>
              <a:rPr lang="en-US" altLang="ko-KR" baseline="0" dirty="0" smtClean="0"/>
              <a:t>campus.</a:t>
            </a:r>
          </a:p>
          <a:p>
            <a:r>
              <a:rPr lang="en-US" altLang="ko-KR" baseline="0" dirty="0" smtClean="0"/>
              <a:t>We will accommodate 1,600 person during </a:t>
            </a:r>
            <a:r>
              <a:rPr lang="en-US" altLang="ko-KR" baseline="0" dirty="0" err="1" smtClean="0"/>
              <a:t>Unicon</a:t>
            </a:r>
            <a:r>
              <a:rPr lang="en-US" altLang="ko-KR" baseline="0" dirty="0" smtClean="0"/>
              <a:t> 19 in a university campus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Gym is next</a:t>
            </a:r>
            <a:r>
              <a:rPr lang="en-US" altLang="ko-KR" baseline="0" dirty="0" smtClean="0"/>
              <a:t> to the track. So it is very convenient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Han River, </a:t>
            </a:r>
            <a:r>
              <a:rPr lang="en-US" altLang="ko-KR" dirty="0" err="1" smtClean="0"/>
              <a:t>Junglang</a:t>
            </a:r>
            <a:r>
              <a:rPr lang="en-US" altLang="ko-KR" baseline="0" dirty="0" smtClean="0"/>
              <a:t> Stream</a:t>
            </a:r>
            <a:r>
              <a:rPr lang="en-US" altLang="ko-KR" dirty="0" smtClean="0"/>
              <a:t> is </a:t>
            </a:r>
            <a:r>
              <a:rPr lang="en-US" altLang="ko-KR" dirty="0" err="1" smtClean="0"/>
              <a:t>colse</a:t>
            </a:r>
            <a:r>
              <a:rPr lang="en-US" altLang="ko-KR" baseline="0" dirty="0" smtClean="0"/>
              <a:t> to have a race for 10k, </a:t>
            </a:r>
            <a:r>
              <a:rPr lang="en-US" altLang="ko-KR" baseline="0" dirty="0" smtClean="0"/>
              <a:t>marathon, 100k, from </a:t>
            </a:r>
            <a:r>
              <a:rPr lang="en-US" altLang="ko-KR" baseline="0" dirty="0" smtClean="0"/>
              <a:t>Seoul national university of Science.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It</a:t>
            </a:r>
            <a:r>
              <a:rPr lang="en-US" altLang="ko-KR" baseline="0" dirty="0" smtClean="0"/>
              <a:t> is 31kms to resort for </a:t>
            </a:r>
            <a:r>
              <a:rPr lang="en-US" altLang="ko-KR" baseline="0" dirty="0" err="1" smtClean="0"/>
              <a:t>muni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 palace</a:t>
            </a:r>
            <a:r>
              <a:rPr lang="en-US" altLang="ko-KR" baseline="0" dirty="0" smtClean="0"/>
              <a:t> of </a:t>
            </a:r>
            <a:r>
              <a:rPr lang="en-US" altLang="ko-KR" baseline="0" dirty="0" err="1" smtClean="0"/>
              <a:t>Choseon</a:t>
            </a:r>
            <a:r>
              <a:rPr lang="en-US" altLang="ko-KR" baseline="0" dirty="0" smtClean="0"/>
              <a:t> Dynasty. Especially night view is wonderful.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Crouise</a:t>
            </a:r>
            <a:r>
              <a:rPr lang="en-US" altLang="ko-KR" baseline="0" dirty="0" smtClean="0"/>
              <a:t> on Han River and traditional street </a:t>
            </a:r>
            <a:r>
              <a:rPr lang="en-US" altLang="ko-KR" baseline="0" dirty="0" err="1" smtClean="0"/>
              <a:t>Insadong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EC5CC-24AE-490B-AC8B-F4094DD2561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DAEF1A-5A13-4A60-9B29-A0D59440D2C5}" type="datetimeFigureOut">
              <a:rPr lang="ko-KR" altLang="en-US" smtClean="0"/>
              <a:pPr/>
              <a:t>2016-07-24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5DA217A-A208-4C51-BF62-99A2BE825D4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/>
          </a:bodyPr>
          <a:lstStyle/>
          <a:p>
            <a:r>
              <a:rPr lang="en-US" altLang="ko-KR" sz="6600" dirty="0" smtClean="0">
                <a:solidFill>
                  <a:srgbClr val="00B050"/>
                </a:solidFill>
                <a:latin typeface="Stencil Std" pitchFamily="82" charset="0"/>
              </a:rPr>
              <a:t>     UNICON 19</a:t>
            </a:r>
            <a:br>
              <a:rPr lang="en-US" altLang="ko-KR" sz="6600" dirty="0" smtClean="0">
                <a:solidFill>
                  <a:srgbClr val="00B050"/>
                </a:solidFill>
                <a:latin typeface="Stencil Std" pitchFamily="82" charset="0"/>
              </a:rPr>
            </a:br>
            <a:r>
              <a:rPr lang="en-US" altLang="ko-KR" dirty="0" smtClean="0"/>
              <a:t>   </a:t>
            </a:r>
            <a:r>
              <a:rPr lang="en-US" altLang="ko-KR" sz="1200" dirty="0" smtClean="0">
                <a:solidFill>
                  <a:srgbClr val="0070C0"/>
                </a:solidFill>
                <a:latin typeface="Wide Latin" pitchFamily="18" charset="0"/>
              </a:rPr>
              <a:t>World </a:t>
            </a:r>
            <a:r>
              <a:rPr lang="en-US" altLang="ko-KR" sz="1200" dirty="0" err="1" smtClean="0">
                <a:solidFill>
                  <a:srgbClr val="0070C0"/>
                </a:solidFill>
                <a:latin typeface="Wide Latin" pitchFamily="18" charset="0"/>
              </a:rPr>
              <a:t>Unicycling</a:t>
            </a:r>
            <a:r>
              <a:rPr lang="en-US" altLang="ko-KR" sz="1200" dirty="0" smtClean="0">
                <a:solidFill>
                  <a:srgbClr val="0070C0"/>
                </a:solidFill>
                <a:latin typeface="Wide Latin" pitchFamily="18" charset="0"/>
              </a:rPr>
              <a:t> Championships</a:t>
            </a:r>
            <a:endParaRPr lang="ko-KR" altLang="en-US" dirty="0">
              <a:solidFill>
                <a:srgbClr val="0070C0"/>
              </a:solidFill>
              <a:latin typeface="Wide Latin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772400" cy="1508760"/>
          </a:xfrm>
        </p:spPr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F0"/>
                </a:solidFill>
                <a:latin typeface="Algerian" pitchFamily="82" charset="0"/>
              </a:rPr>
              <a:t>        Seoul, Korea</a:t>
            </a:r>
          </a:p>
          <a:p>
            <a:pPr algn="ctr"/>
            <a:endParaRPr lang="en-US" altLang="ko-KR" b="1" dirty="0" smtClean="0">
              <a:solidFill>
                <a:srgbClr val="00B0F0"/>
              </a:solidFill>
              <a:latin typeface="Algerian" pitchFamily="82" charset="0"/>
            </a:endParaRPr>
          </a:p>
          <a:p>
            <a:pPr algn="ctr"/>
            <a:r>
              <a:rPr lang="en-US" altLang="ko-KR" b="1" dirty="0" smtClean="0">
                <a:solidFill>
                  <a:srgbClr val="00B0F0"/>
                </a:solidFill>
                <a:latin typeface="Algerian" pitchFamily="82" charset="0"/>
              </a:rPr>
              <a:t>         26</a:t>
            </a:r>
            <a:r>
              <a:rPr lang="en-US" altLang="ko-KR" b="1" baseline="30000" dirty="0" smtClean="0">
                <a:solidFill>
                  <a:srgbClr val="00B0F0"/>
                </a:solidFill>
                <a:latin typeface="Algerian" pitchFamily="82" charset="0"/>
              </a:rPr>
              <a:t>th</a:t>
            </a:r>
            <a:r>
              <a:rPr lang="en-US" altLang="ko-KR" b="1" dirty="0" smtClean="0">
                <a:solidFill>
                  <a:srgbClr val="00B0F0"/>
                </a:solidFill>
                <a:latin typeface="Algerian" pitchFamily="82" charset="0"/>
              </a:rPr>
              <a:t> July ~ 6</a:t>
            </a:r>
            <a:r>
              <a:rPr lang="en-US" altLang="ko-KR" b="1" baseline="30000" dirty="0" smtClean="0">
                <a:solidFill>
                  <a:srgbClr val="00B0F0"/>
                </a:solidFill>
                <a:latin typeface="Algerian" pitchFamily="82" charset="0"/>
              </a:rPr>
              <a:t>th</a:t>
            </a:r>
            <a:r>
              <a:rPr lang="en-US" altLang="ko-KR" b="1" dirty="0" smtClean="0">
                <a:solidFill>
                  <a:srgbClr val="00B0F0"/>
                </a:solidFill>
                <a:latin typeface="Algerian" pitchFamily="82" charset="0"/>
              </a:rPr>
              <a:t> August 2018</a:t>
            </a:r>
            <a:endParaRPr lang="ko-KR" altLang="en-US" b="1" dirty="0" smtClean="0">
              <a:solidFill>
                <a:srgbClr val="00B0F0"/>
              </a:solidFill>
              <a:latin typeface="Algerian" pitchFamily="82" charset="0"/>
            </a:endParaRPr>
          </a:p>
          <a:p>
            <a:endParaRPr lang="ko-KR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4618856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4.2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Sightseeings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내용 개체 틀 4" descr="%BC%AD%BF%EF%BE߰%E6_120seoulc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715691"/>
            <a:ext cx="3746822" cy="2634706"/>
          </a:xfrm>
        </p:spPr>
      </p:pic>
      <p:pic>
        <p:nvPicPr>
          <p:cNvPr id="6" name="내용 개체 틀 5" descr="w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988840"/>
            <a:ext cx="4182616" cy="3960440"/>
          </a:xfrm>
        </p:spPr>
      </p:pic>
    </p:spTree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4330824" cy="828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4.3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Sightseeings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내용 개체 틀 4" descr="JQYBXMY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674814" cy="2376264"/>
          </a:xfrm>
        </p:spPr>
      </p:pic>
      <p:pic>
        <p:nvPicPr>
          <p:cNvPr id="6" name="내용 개체 틀 5" descr="7e7721d7-a5bf-11e3-8ad6-85f103564988_jp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4005064"/>
            <a:ext cx="4464496" cy="2376264"/>
          </a:xfrm>
        </p:spPr>
      </p:pic>
      <p:pic>
        <p:nvPicPr>
          <p:cNvPr id="8" name="그림 7" descr="20160603104457071brt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3672408" cy="2492896"/>
          </a:xfrm>
          <a:prstGeom prst="rect">
            <a:avLst/>
          </a:prstGeom>
        </p:spPr>
      </p:pic>
      <p:pic>
        <p:nvPicPr>
          <p:cNvPr id="9" name="그림 8" descr="daum_net_20160722_092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412776"/>
            <a:ext cx="4392488" cy="230425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293752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5.1</a:t>
            </a:r>
            <a:r>
              <a:rPr lang="en-US" altLang="ko-KR" dirty="0" smtClean="0"/>
              <a:t> Foods</a:t>
            </a:r>
            <a:endParaRPr lang="ko-KR" altLang="en-US" dirty="0"/>
          </a:p>
        </p:txBody>
      </p:sp>
      <p:pic>
        <p:nvPicPr>
          <p:cNvPr id="4" name="내용 개체 틀 3" descr="daum_net_20160722_0858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72816"/>
            <a:ext cx="7772400" cy="4248472"/>
          </a:xfrm>
        </p:spPr>
      </p:pic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3106688" cy="8287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5.2</a:t>
            </a:r>
            <a:r>
              <a:rPr lang="en-US" altLang="ko-KR" dirty="0" smtClean="0"/>
              <a:t>  Foods</a:t>
            </a:r>
            <a:endParaRPr lang="ko-KR" altLang="en-US" dirty="0"/>
          </a:p>
        </p:txBody>
      </p:sp>
      <p:pic>
        <p:nvPicPr>
          <p:cNvPr id="5" name="내용 개체 틀 4" descr="김치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038600" cy="2635225"/>
          </a:xfrm>
        </p:spPr>
      </p:pic>
      <p:pic>
        <p:nvPicPr>
          <p:cNvPr id="7" name="그림 6" descr="20150604_0119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265712"/>
            <a:ext cx="5896798" cy="2592288"/>
          </a:xfrm>
          <a:prstGeom prst="rect">
            <a:avLst/>
          </a:prstGeom>
        </p:spPr>
      </p:pic>
      <p:pic>
        <p:nvPicPr>
          <p:cNvPr id="9" name="내용 개체 틀 8" descr="666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412776"/>
            <a:ext cx="4038600" cy="2592288"/>
          </a:xfrm>
        </p:spPr>
      </p:pic>
    </p:spTree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303468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5.3  </a:t>
            </a:r>
            <a:r>
              <a:rPr lang="en-US" altLang="ko-KR" dirty="0" smtClean="0"/>
              <a:t>Foods</a:t>
            </a:r>
            <a:endParaRPr lang="ko-KR" altLang="en-US" dirty="0"/>
          </a:p>
        </p:txBody>
      </p:sp>
      <p:pic>
        <p:nvPicPr>
          <p:cNvPr id="5" name="내용 개체 틀 4" descr="06969c4fb40164967487dcad6dbc182d5af123b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0113"/>
            <a:ext cx="3458790" cy="2705862"/>
          </a:xfrm>
        </p:spPr>
      </p:pic>
      <p:pic>
        <p:nvPicPr>
          <p:cNvPr id="6" name="내용 개체 틀 5" descr="wikitree_co_kr_20160722_091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060848"/>
            <a:ext cx="4164334" cy="3960440"/>
          </a:xfrm>
        </p:spPr>
      </p:pic>
    </p:spTree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724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ko-KR" dirty="0" smtClean="0"/>
              <a:t>See You Next the </a:t>
            </a:r>
            <a:r>
              <a:rPr lang="en-US" altLang="ko-KR" dirty="0" err="1" smtClean="0"/>
              <a:t>Unicon</a:t>
            </a:r>
            <a:r>
              <a:rPr lang="en-US" altLang="ko-KR" dirty="0" smtClean="0"/>
              <a:t> 19</a:t>
            </a:r>
            <a:endParaRPr lang="ko-KR" altLang="en-US" dirty="0"/>
          </a:p>
        </p:txBody>
      </p:sp>
      <p:pic>
        <p:nvPicPr>
          <p:cNvPr id="4" name="내용 개체 틀 3" descr="사본 -160719_김경수-은데드롱사각도무송-70x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8548" y="2922778"/>
            <a:ext cx="5404104" cy="2295144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512064"/>
            <a:ext cx="7776864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  <a:ea typeface="Adobe 고딕 Std B" pitchFamily="34" charset="-127"/>
              </a:rPr>
              <a:t>1.1 Location - Korea</a:t>
            </a:r>
            <a:endParaRPr lang="ko-KR" altLang="en-US" dirty="0">
              <a:latin typeface="Stencil Std" pitchFamily="82" charset="0"/>
            </a:endParaRPr>
          </a:p>
        </p:txBody>
      </p:sp>
      <p:pic>
        <p:nvPicPr>
          <p:cNvPr id="8" name="내용 개체 틀 7" descr="blog_me_20160720_0029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844824"/>
            <a:ext cx="7772400" cy="4365206"/>
          </a:xfrm>
        </p:spPr>
      </p:pic>
      <p:sp>
        <p:nvSpPr>
          <p:cNvPr id="17" name="아래쪽 화살표 16"/>
          <p:cNvSpPr/>
          <p:nvPr/>
        </p:nvSpPr>
        <p:spPr>
          <a:xfrm>
            <a:off x="7380312" y="2420888"/>
            <a:ext cx="45719" cy="11521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300192" y="2132856"/>
            <a:ext cx="172819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South Korea</a:t>
            </a:r>
            <a:endParaRPr lang="ko-KR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88832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sz="3200" dirty="0" smtClean="0">
                <a:latin typeface="Stencil Std" pitchFamily="82" charset="0"/>
              </a:rPr>
              <a:t>1.2  </a:t>
            </a:r>
            <a:r>
              <a:rPr lang="en-US" altLang="ko-KR" sz="2400" dirty="0" smtClean="0">
                <a:latin typeface="Stencil Std" pitchFamily="82" charset="0"/>
                <a:ea typeface="DFKai-SB" pitchFamily="65" charset="-120"/>
              </a:rPr>
              <a:t>Airport to </a:t>
            </a:r>
            <a:r>
              <a:rPr lang="en-US" altLang="ko-KR" sz="2400" dirty="0" err="1" smtClean="0">
                <a:latin typeface="Stencil Std" pitchFamily="82" charset="0"/>
                <a:ea typeface="DFKai-SB" pitchFamily="65" charset="-120"/>
              </a:rPr>
              <a:t>unicon</a:t>
            </a:r>
            <a:r>
              <a:rPr lang="en-US" altLang="ko-KR" sz="2400" dirty="0" smtClean="0">
                <a:latin typeface="Stencil Std" pitchFamily="82" charset="0"/>
                <a:ea typeface="DFKai-SB" pitchFamily="65" charset="-120"/>
              </a:rPr>
              <a:t>(70km</a:t>
            </a:r>
            <a:r>
              <a:rPr lang="en-US" altLang="ko-KR" sz="2400" dirty="0" smtClean="0">
                <a:latin typeface="Stencil Std" pitchFamily="82" charset="0"/>
                <a:ea typeface="DFKai-SB" pitchFamily="65" charset="-120"/>
              </a:rPr>
              <a:t>)</a:t>
            </a:r>
            <a:br>
              <a:rPr lang="en-US" altLang="ko-KR" sz="2400" dirty="0" smtClean="0">
                <a:latin typeface="Stencil Std" pitchFamily="82" charset="0"/>
                <a:ea typeface="DFKai-SB" pitchFamily="65" charset="-120"/>
              </a:rPr>
            </a:br>
            <a:r>
              <a:rPr lang="en-US" altLang="ko-KR" sz="2400" dirty="0" smtClean="0">
                <a:latin typeface="Stencil Std" pitchFamily="82" charset="0"/>
                <a:ea typeface="DFKai-SB" pitchFamily="65" charset="-120"/>
              </a:rPr>
              <a:t> </a:t>
            </a:r>
            <a:r>
              <a:rPr lang="en-US" altLang="ko-KR" sz="2400" dirty="0" smtClean="0">
                <a:latin typeface="Stencil Std" pitchFamily="82" charset="0"/>
                <a:ea typeface="DFKai-SB" pitchFamily="65" charset="-120"/>
              </a:rPr>
              <a:t>         (</a:t>
            </a:r>
            <a:r>
              <a:rPr lang="en-US" altLang="ko-KR" sz="2400" dirty="0" smtClean="0">
                <a:latin typeface="Prestige Elite Std" pitchFamily="49" charset="0"/>
                <a:ea typeface="DFKai-SB" pitchFamily="65" charset="-120"/>
              </a:rPr>
              <a:t>Seoul national university science)</a:t>
            </a:r>
            <a:endParaRPr lang="ko-KR" altLang="en-US" sz="2400" dirty="0">
              <a:latin typeface="Prestige Elite Std" pitchFamily="49" charset="0"/>
              <a:ea typeface="HyhwpEQ" pitchFamily="18" charset="-127"/>
            </a:endParaRPr>
          </a:p>
        </p:txBody>
      </p:sp>
      <p:pic>
        <p:nvPicPr>
          <p:cNvPr id="5" name="내용 개체 틀 4" descr="daum_net_20160723_1430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952296"/>
            <a:ext cx="7474024" cy="423610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512064"/>
            <a:ext cx="7272808" cy="1044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1.3  </a:t>
            </a:r>
            <a:r>
              <a:rPr lang="en-US" altLang="ko-KR" sz="2400" dirty="0" err="1" smtClean="0">
                <a:latin typeface="Stencil Std" pitchFamily="82" charset="0"/>
              </a:rPr>
              <a:t>Kimpo</a:t>
            </a:r>
            <a:r>
              <a:rPr lang="en-US" altLang="ko-KR" sz="2400" dirty="0" smtClean="0">
                <a:latin typeface="Stencil Std" pitchFamily="82" charset="0"/>
              </a:rPr>
              <a:t> </a:t>
            </a:r>
            <a:r>
              <a:rPr lang="en-US" altLang="ko-KR" sz="2400" dirty="0" err="1" smtClean="0">
                <a:latin typeface="Stencil Std" pitchFamily="82" charset="0"/>
              </a:rPr>
              <a:t>Airpot</a:t>
            </a:r>
            <a:r>
              <a:rPr lang="en-US" altLang="ko-KR" sz="2400" dirty="0" smtClean="0">
                <a:latin typeface="Stencil Std" pitchFamily="82" charset="0"/>
              </a:rPr>
              <a:t> to </a:t>
            </a:r>
            <a:r>
              <a:rPr lang="en-US" altLang="ko-KR" sz="2400" dirty="0" err="1" smtClean="0">
                <a:latin typeface="Stencil Std" pitchFamily="82" charset="0"/>
              </a:rPr>
              <a:t>Unicon</a:t>
            </a:r>
            <a:r>
              <a:rPr lang="en-US" altLang="ko-KR" sz="2400" dirty="0" smtClean="0">
                <a:latin typeface="Stencil Std" pitchFamily="82" charset="0"/>
              </a:rPr>
              <a:t>(37km</a:t>
            </a:r>
            <a:r>
              <a:rPr lang="en-US" altLang="ko-KR" sz="2400" dirty="0" smtClean="0">
                <a:latin typeface="Stencil Std" pitchFamily="82" charset="0"/>
              </a:rPr>
              <a:t>)</a:t>
            </a:r>
            <a:br>
              <a:rPr lang="en-US" altLang="ko-KR" sz="2400" dirty="0" smtClean="0">
                <a:latin typeface="Stencil Std" pitchFamily="82" charset="0"/>
              </a:rPr>
            </a:br>
            <a:r>
              <a:rPr lang="en-US" altLang="ko-KR" sz="2400" dirty="0" smtClean="0">
                <a:latin typeface="Stencil Std" pitchFamily="82" charset="0"/>
              </a:rPr>
              <a:t> </a:t>
            </a:r>
            <a:r>
              <a:rPr lang="en-US" altLang="ko-KR" sz="2400" dirty="0" smtClean="0">
                <a:latin typeface="Stencil Std" pitchFamily="82" charset="0"/>
              </a:rPr>
              <a:t>         </a:t>
            </a:r>
            <a:r>
              <a:rPr lang="en-US" altLang="ko-KR" sz="2400" dirty="0" smtClean="0">
                <a:latin typeface="Stencil Std" pitchFamily="82" charset="0"/>
                <a:ea typeface="DFKai-SB" pitchFamily="65" charset="-120"/>
              </a:rPr>
              <a:t>(</a:t>
            </a:r>
            <a:r>
              <a:rPr lang="en-US" altLang="ko-KR" sz="2400" dirty="0" smtClean="0">
                <a:latin typeface="Prestige Elite Std" pitchFamily="49" charset="0"/>
                <a:ea typeface="DFKai-SB" pitchFamily="65" charset="-120"/>
              </a:rPr>
              <a:t>Seoul national university science)</a:t>
            </a:r>
            <a:endParaRPr lang="ko-KR" altLang="en-US" sz="2400" dirty="0">
              <a:latin typeface="Stencil Std" pitchFamily="82" charset="0"/>
            </a:endParaRPr>
          </a:p>
        </p:txBody>
      </p:sp>
      <p:pic>
        <p:nvPicPr>
          <p:cNvPr id="4" name="내용 개체 틀 3" descr="daum_net_20160723_141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84350"/>
            <a:ext cx="7272808" cy="4572000"/>
          </a:xfr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512064"/>
            <a:ext cx="7344816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2.1 – </a:t>
            </a:r>
            <a:r>
              <a:rPr lang="en-US" altLang="ko-KR" sz="2400" dirty="0" smtClean="0">
                <a:latin typeface="DFKai-SB" pitchFamily="65" charset="-120"/>
                <a:ea typeface="DFKai-SB" pitchFamily="65" charset="-120"/>
              </a:rPr>
              <a:t>Seoul National University of Science</a:t>
            </a:r>
            <a:r>
              <a:rPr lang="en-US" altLang="ko-KR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ko-KR" altLang="en-US" dirty="0">
              <a:latin typeface="DFKai-SB" pitchFamily="65" charset="-120"/>
            </a:endParaRPr>
          </a:p>
        </p:txBody>
      </p:sp>
      <p:pic>
        <p:nvPicPr>
          <p:cNvPr id="4" name="내용 개체 틀 3" descr="20151213180047316wut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16832"/>
            <a:ext cx="7344816" cy="3528392"/>
          </a:xfrm>
        </p:spPr>
      </p:pic>
      <p:cxnSp>
        <p:nvCxnSpPr>
          <p:cNvPr id="6" name="직선 화살표 연결선 5"/>
          <p:cNvCxnSpPr/>
          <p:nvPr/>
        </p:nvCxnSpPr>
        <p:spPr>
          <a:xfrm>
            <a:off x="6732240" y="4437112"/>
            <a:ext cx="1080120" cy="14401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3131840" y="2852936"/>
            <a:ext cx="216024" cy="30963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5724128" y="5157192"/>
            <a:ext cx="0" cy="72008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물결 15"/>
          <p:cNvSpPr/>
          <p:nvPr/>
        </p:nvSpPr>
        <p:spPr>
          <a:xfrm>
            <a:off x="467544" y="5733256"/>
            <a:ext cx="914400" cy="6263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Gym 2</a:t>
            </a:r>
            <a:endParaRPr lang="ko-KR" altLang="en-US" dirty="0"/>
          </a:p>
        </p:txBody>
      </p:sp>
      <p:sp>
        <p:nvSpPr>
          <p:cNvPr id="17" name="물결 16"/>
          <p:cNvSpPr/>
          <p:nvPr/>
        </p:nvSpPr>
        <p:spPr>
          <a:xfrm>
            <a:off x="2339752" y="6021288"/>
            <a:ext cx="2016224" cy="6206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Accommodation</a:t>
            </a:r>
            <a:endParaRPr lang="ko-KR" altLang="en-US" dirty="0"/>
          </a:p>
        </p:txBody>
      </p:sp>
      <p:sp>
        <p:nvSpPr>
          <p:cNvPr id="18" name="물결 17"/>
          <p:cNvSpPr/>
          <p:nvPr/>
        </p:nvSpPr>
        <p:spPr>
          <a:xfrm>
            <a:off x="5364088" y="5949280"/>
            <a:ext cx="914400" cy="5543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Track</a:t>
            </a:r>
            <a:endParaRPr lang="ko-KR" altLang="en-US" dirty="0"/>
          </a:p>
        </p:txBody>
      </p:sp>
      <p:sp>
        <p:nvSpPr>
          <p:cNvPr id="20" name="물결 19"/>
          <p:cNvSpPr/>
          <p:nvPr/>
        </p:nvSpPr>
        <p:spPr>
          <a:xfrm>
            <a:off x="7812360" y="5949280"/>
            <a:ext cx="914400" cy="5543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Gym 1</a:t>
            </a:r>
            <a:endParaRPr lang="ko-KR" altLang="en-US" dirty="0"/>
          </a:p>
        </p:txBody>
      </p:sp>
      <p:cxnSp>
        <p:nvCxnSpPr>
          <p:cNvPr id="22" name="직선 화살표 연결선 21"/>
          <p:cNvCxnSpPr/>
          <p:nvPr/>
        </p:nvCxnSpPr>
        <p:spPr>
          <a:xfrm flipH="1">
            <a:off x="827584" y="3573016"/>
            <a:ext cx="504056" cy="201622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512064"/>
            <a:ext cx="7859216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2.2 – </a:t>
            </a:r>
            <a:r>
              <a:rPr lang="en-US" altLang="ko-KR" sz="2400" dirty="0" smtClean="0">
                <a:latin typeface="DFKai-SB" pitchFamily="65" charset="-120"/>
                <a:ea typeface="DFKai-SB" pitchFamily="65" charset="-120"/>
              </a:rPr>
              <a:t>Seoul National University of Science </a:t>
            </a:r>
            <a:endParaRPr lang="ko-KR" altLang="en-US" sz="2400" dirty="0"/>
          </a:p>
        </p:txBody>
      </p:sp>
      <p:pic>
        <p:nvPicPr>
          <p:cNvPr id="13" name="내용 개체 틀 12" descr="DSC033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84350"/>
            <a:ext cx="4464496" cy="4524970"/>
          </a:xfrm>
        </p:spPr>
      </p:pic>
      <p:pic>
        <p:nvPicPr>
          <p:cNvPr id="14" name="그림 13" descr="DSC03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772816"/>
            <a:ext cx="3069941" cy="2160240"/>
          </a:xfrm>
          <a:prstGeom prst="rect">
            <a:avLst/>
          </a:prstGeom>
        </p:spPr>
      </p:pic>
      <p:pic>
        <p:nvPicPr>
          <p:cNvPr id="15" name="그림 14" descr="DSC03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149080"/>
            <a:ext cx="3096344" cy="216024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3970784" cy="6126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3.1</a:t>
            </a:r>
            <a:r>
              <a:rPr lang="en-US" altLang="ko-KR" dirty="0" smtClean="0"/>
              <a:t> Road Race</a:t>
            </a:r>
            <a:endParaRPr lang="ko-KR" altLang="en-US" dirty="0"/>
          </a:p>
        </p:txBody>
      </p:sp>
      <p:pic>
        <p:nvPicPr>
          <p:cNvPr id="5" name="내용 개체 틀 4" descr="IMG_73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4038600" cy="2692117"/>
          </a:xfrm>
        </p:spPr>
      </p:pic>
      <p:pic>
        <p:nvPicPr>
          <p:cNvPr id="6" name="내용 개체 틀 5" descr="_MG_73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4038600" cy="2692400"/>
          </a:xfrm>
        </p:spPr>
      </p:pic>
      <p:pic>
        <p:nvPicPr>
          <p:cNvPr id="7" name="그림 6" descr="20150809_0927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01008"/>
            <a:ext cx="3888432" cy="1944216"/>
          </a:xfrm>
          <a:prstGeom prst="rect">
            <a:avLst/>
          </a:prstGeom>
        </p:spPr>
      </p:pic>
      <p:pic>
        <p:nvPicPr>
          <p:cNvPr id="8" name="그림 7" descr="20150809_1128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221088"/>
            <a:ext cx="4032448" cy="207367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3.2</a:t>
            </a:r>
            <a:r>
              <a:rPr lang="en-US" altLang="ko-KR" dirty="0" smtClean="0"/>
              <a:t>  Muni</a:t>
            </a:r>
            <a:endParaRPr lang="ko-KR" altLang="en-US" dirty="0"/>
          </a:p>
        </p:txBody>
      </p:sp>
      <p:pic>
        <p:nvPicPr>
          <p:cNvPr id="4" name="내용 개체 틀 3" descr="naver_com_20160722_0931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700808"/>
            <a:ext cx="2808312" cy="3240360"/>
          </a:xfrm>
        </p:spPr>
      </p:pic>
      <p:pic>
        <p:nvPicPr>
          <p:cNvPr id="6" name="그림 5" descr="daum_net_20160722_093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772816"/>
            <a:ext cx="4608512" cy="316835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4690864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>
                <a:latin typeface="Stencil Std" pitchFamily="82" charset="0"/>
              </a:rPr>
              <a:t>4.1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Sightseeings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" name="내용 개체 틀 4" descr="53e51bf3-0744-4b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1844824"/>
            <a:ext cx="4394894" cy="4392488"/>
          </a:xfrm>
        </p:spPr>
      </p:pic>
      <p:pic>
        <p:nvPicPr>
          <p:cNvPr id="6" name="내용 개체 틀 5" descr="%B0溹%B1%C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2587332"/>
            <a:ext cx="3330650" cy="2891423"/>
          </a:xfrm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370</TotalTime>
  <Words>282</Words>
  <Application>Microsoft Office PowerPoint</Application>
  <PresentationFormat>화면 슬라이드 쇼(4:3)</PresentationFormat>
  <Paragraphs>45</Paragraphs>
  <Slides>15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메트로</vt:lpstr>
      <vt:lpstr>     UNICON 19    World Unicycling Championships</vt:lpstr>
      <vt:lpstr>1.1 Location - Korea</vt:lpstr>
      <vt:lpstr>1.2  Airport to unicon(70km)           (Seoul national university science)</vt:lpstr>
      <vt:lpstr>1.3  Kimpo Airpot to Unicon(37km)           (Seoul national university science)</vt:lpstr>
      <vt:lpstr>2.1 – Seoul National University of Science </vt:lpstr>
      <vt:lpstr>2.2 – Seoul National University of Science </vt:lpstr>
      <vt:lpstr>3.1 Road Race</vt:lpstr>
      <vt:lpstr>3.2  Muni</vt:lpstr>
      <vt:lpstr>4.1  Sightseeings </vt:lpstr>
      <vt:lpstr>4.2  Sightseeings </vt:lpstr>
      <vt:lpstr>4.3  Sightseeings </vt:lpstr>
      <vt:lpstr>5.1 Foods</vt:lpstr>
      <vt:lpstr>5.2  Foods</vt:lpstr>
      <vt:lpstr>5.3  Foods</vt:lpstr>
      <vt:lpstr>See You Next the Unicon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UNICON 19</dc:title>
  <dc:creator>AutoBVT</dc:creator>
  <cp:lastModifiedBy>AutoBVT</cp:lastModifiedBy>
  <cp:revision>39</cp:revision>
  <dcterms:created xsi:type="dcterms:W3CDTF">2016-07-21T11:19:34Z</dcterms:created>
  <dcterms:modified xsi:type="dcterms:W3CDTF">2016-07-23T16:58:36Z</dcterms:modified>
</cp:coreProperties>
</file>